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  <p:sldMasterId id="2147483735" r:id="rId3"/>
  </p:sldMasterIdLst>
  <p:notesMasterIdLst>
    <p:notesMasterId r:id="rId9"/>
  </p:notesMasterIdLst>
  <p:sldIdLst>
    <p:sldId id="256" r:id="rId4"/>
    <p:sldId id="4442" r:id="rId5"/>
    <p:sldId id="381" r:id="rId6"/>
    <p:sldId id="282" r:id="rId7"/>
    <p:sldId id="451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 Light" panose="020F0502020204030203" pitchFamily="34" charset="0"/>
      <p:regular r:id="rId14"/>
      <p: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Light" panose="02000000000000000000" pitchFamily="2" charset="0"/>
      <p:regular r:id="rId20"/>
      <p:bold r:id="rId21"/>
      <p:italic r:id="rId22"/>
      <p:boldItalic r:id="rId23"/>
    </p:embeddedFont>
    <p:embeddedFont>
      <p:font typeface="Roboto Medium" panose="02000000000000000000" pitchFamily="2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ClTBKqcFt1LgxeRGTTZJaiNqn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632F47-1906-480E-B650-15B45051DEBB}">
  <a:tblStyle styleId="{FE632F47-1906-480E-B650-15B45051DEB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9"/>
    <p:restoredTop sz="96159"/>
  </p:normalViewPr>
  <p:slideViewPr>
    <p:cSldViewPr snapToGrid="0">
      <p:cViewPr varScale="1">
        <p:scale>
          <a:sx n="114" d="100"/>
          <a:sy n="114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681" name="Google Shape;6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8A62-9A16-B041-9D06-9CD7846996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product offering for the Skill Sets includes additional features to Cert III </a:t>
            </a:r>
          </a:p>
          <a:p>
            <a:r>
              <a:rPr lang="en-US" dirty="0"/>
              <a:t>	+ practical assignments</a:t>
            </a:r>
          </a:p>
          <a:p>
            <a:r>
              <a:rPr lang="en-US" dirty="0"/>
              <a:t>	+ summative assessments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8A62-9A16-B041-9D06-9CD7846996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488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endParaRPr dirty="0"/>
          </a:p>
        </p:txBody>
      </p:sp>
      <p:sp>
        <p:nvSpPr>
          <p:cNvPr id="691" name="Google Shape;691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44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867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9pPr>
          </a:lstStyle>
          <a:p>
            <a:endParaRPr/>
          </a:p>
        </p:txBody>
      </p:sp>
      <p:sp>
        <p:nvSpPr>
          <p:cNvPr id="66" name="Google Shape;66;p8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867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9pPr>
          </a:lstStyle>
          <a:p>
            <a:endParaRPr/>
          </a:p>
        </p:txBody>
      </p:sp>
      <p:sp>
        <p:nvSpPr>
          <p:cNvPr id="67" name="Google Shape;67;p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8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3pPr>
            <a:lvl4pPr marL="1828800" lvl="3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74" name="Google Shape;74;p8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8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3pPr>
            <a:lvl4pPr marL="1828800" lvl="3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76" name="Google Shape;76;p8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0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0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914400" lvl="1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800"/>
            </a:lvl2pPr>
            <a:lvl3pPr marL="1371600" lvl="2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20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3657600" lvl="7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4114800" lvl="8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90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3pPr>
            <a:lvl4pPr marL="1828800" lvl="3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4pPr>
            <a:lvl5pPr marL="2286000" lvl="4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2743200" lvl="5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6pPr>
            <a:lvl7pPr marL="3200400" lvl="6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7pPr>
            <a:lvl8pPr marL="3657600" lvl="7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8pPr>
            <a:lvl9pPr marL="4114800" lvl="8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88" name="Google Shape;88;p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9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3pPr>
            <a:lvl4pPr marL="1828800" lvl="3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4pPr>
            <a:lvl5pPr marL="2286000" lvl="4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2743200" lvl="5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6pPr>
            <a:lvl7pPr marL="3200400" lvl="6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7pPr>
            <a:lvl8pPr marL="3657600" lvl="7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8pPr>
            <a:lvl9pPr marL="4114800" lvl="8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95" name="Google Shape;95;p9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9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3"/>
          <p:cNvSpPr txBox="1">
            <a:spLocks noGrp="1"/>
          </p:cNvSpPr>
          <p:nvPr>
            <p:ph type="title"/>
          </p:nvPr>
        </p:nvSpPr>
        <p:spPr>
          <a:xfrm rot="5400000">
            <a:off x="7285038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3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9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ideo">
  <p:cSld name="4_Vide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5400" b="1" i="0">
                <a:solidFill>
                  <a:srgbClr val="D51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4"/>
          <p:cNvSpPr>
            <a:spLocks noGrp="1"/>
          </p:cNvSpPr>
          <p:nvPr>
            <p:ph type="media" idx="2"/>
          </p:nvPr>
        </p:nvSpPr>
        <p:spPr>
          <a:xfrm>
            <a:off x="2089813" y="1589256"/>
            <a:ext cx="8012375" cy="450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94"/>
          <p:cNvPicPr preferRelativeResize="0"/>
          <p:nvPr/>
        </p:nvPicPr>
        <p:blipFill rotWithShape="1">
          <a:blip r:embed="rId2">
            <a:alphaModFix/>
          </a:blip>
          <a:srcRect t="-8002" r="88605" b="-7951"/>
          <a:stretch/>
        </p:blipFill>
        <p:spPr>
          <a:xfrm>
            <a:off x="677345" y="6273381"/>
            <a:ext cx="319612" cy="28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2">
  <p:cSld name="Photo collage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1222"/>
              </a:buClr>
              <a:buSzPts val="4100"/>
              <a:buFont typeface="Roboto"/>
              <a:buNone/>
              <a:defRPr sz="5467" b="1" i="0">
                <a:solidFill>
                  <a:srgbClr val="D51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6"/>
          <p:cNvSpPr>
            <a:spLocks noGrp="1"/>
          </p:cNvSpPr>
          <p:nvPr>
            <p:ph type="pic" idx="2"/>
          </p:nvPr>
        </p:nvSpPr>
        <p:spPr>
          <a:xfrm>
            <a:off x="609760" y="1657351"/>
            <a:ext cx="5486241" cy="4393495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36"/>
          <p:cNvSpPr>
            <a:spLocks noGrp="1"/>
          </p:cNvSpPr>
          <p:nvPr>
            <p:ph type="pic" idx="3"/>
          </p:nvPr>
        </p:nvSpPr>
        <p:spPr>
          <a:xfrm>
            <a:off x="6302430" y="3928533"/>
            <a:ext cx="5279812" cy="2122312"/>
          </a:xfrm>
          <a:prstGeom prst="rect">
            <a:avLst/>
          </a:prstGeom>
          <a:noFill/>
          <a:ln>
            <a:noFill/>
          </a:ln>
        </p:spPr>
      </p:sp>
      <p:pic>
        <p:nvPicPr>
          <p:cNvPr id="147" name="Google Shape;147;p36"/>
          <p:cNvPicPr preferRelativeResize="0"/>
          <p:nvPr/>
        </p:nvPicPr>
        <p:blipFill rotWithShape="1">
          <a:blip r:embed="rId2">
            <a:alphaModFix/>
          </a:blip>
          <a:srcRect t="-8002" r="88605" b="-7949"/>
          <a:stretch/>
        </p:blipFill>
        <p:spPr>
          <a:xfrm>
            <a:off x="677345" y="6273381"/>
            <a:ext cx="319612" cy="2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6"/>
          <p:cNvSpPr>
            <a:spLocks noGrp="1"/>
          </p:cNvSpPr>
          <p:nvPr>
            <p:ph type="pic" idx="4"/>
          </p:nvPr>
        </p:nvSpPr>
        <p:spPr>
          <a:xfrm>
            <a:off x="6302429" y="1651705"/>
            <a:ext cx="5279812" cy="21223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3">
  <p:cSld name="Photo collage 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1222"/>
              </a:buClr>
              <a:buSzPts val="4100"/>
              <a:buFont typeface="Roboto"/>
              <a:buNone/>
              <a:defRPr sz="5467" b="1" i="0">
                <a:solidFill>
                  <a:srgbClr val="D51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>
            <a:spLocks noGrp="1"/>
          </p:cNvSpPr>
          <p:nvPr>
            <p:ph type="pic" idx="2"/>
          </p:nvPr>
        </p:nvSpPr>
        <p:spPr>
          <a:xfrm>
            <a:off x="6225680" y="3929063"/>
            <a:ext cx="2548601" cy="2121783"/>
          </a:xfrm>
          <a:prstGeom prst="rect">
            <a:avLst/>
          </a:prstGeom>
          <a:noFill/>
          <a:ln>
            <a:noFill/>
          </a:ln>
        </p:spPr>
      </p:sp>
      <p:pic>
        <p:nvPicPr>
          <p:cNvPr id="152" name="Google Shape;152;p37"/>
          <p:cNvPicPr preferRelativeResize="0"/>
          <p:nvPr/>
        </p:nvPicPr>
        <p:blipFill rotWithShape="1">
          <a:blip r:embed="rId2">
            <a:alphaModFix/>
          </a:blip>
          <a:srcRect t="-8002" r="88605" b="-7949"/>
          <a:stretch/>
        </p:blipFill>
        <p:spPr>
          <a:xfrm>
            <a:off x="677345" y="6273381"/>
            <a:ext cx="319612" cy="2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>
            <a:spLocks noGrp="1"/>
          </p:cNvSpPr>
          <p:nvPr>
            <p:ph type="pic" idx="3"/>
          </p:nvPr>
        </p:nvSpPr>
        <p:spPr>
          <a:xfrm>
            <a:off x="6225680" y="1652234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37"/>
          <p:cNvSpPr>
            <a:spLocks noGrp="1"/>
          </p:cNvSpPr>
          <p:nvPr>
            <p:ph type="pic" idx="4"/>
          </p:nvPr>
        </p:nvSpPr>
        <p:spPr>
          <a:xfrm>
            <a:off x="9033641" y="3940351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7"/>
          <p:cNvSpPr>
            <a:spLocks noGrp="1"/>
          </p:cNvSpPr>
          <p:nvPr>
            <p:ph type="pic" idx="5"/>
          </p:nvPr>
        </p:nvSpPr>
        <p:spPr>
          <a:xfrm>
            <a:off x="9033641" y="1663523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37"/>
          <p:cNvSpPr>
            <a:spLocks noGrp="1"/>
          </p:cNvSpPr>
          <p:nvPr>
            <p:ph type="pic" idx="6"/>
          </p:nvPr>
        </p:nvSpPr>
        <p:spPr>
          <a:xfrm>
            <a:off x="3429012" y="3929063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37"/>
          <p:cNvSpPr>
            <a:spLocks noGrp="1"/>
          </p:cNvSpPr>
          <p:nvPr>
            <p:ph type="pic" idx="7"/>
          </p:nvPr>
        </p:nvSpPr>
        <p:spPr>
          <a:xfrm>
            <a:off x="3429012" y="1652234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8"/>
          </p:nvPr>
        </p:nvSpPr>
        <p:spPr>
          <a:xfrm>
            <a:off x="598309" y="3929063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9"/>
          </p:nvPr>
        </p:nvSpPr>
        <p:spPr>
          <a:xfrm>
            <a:off x="598309" y="1652234"/>
            <a:ext cx="2548601" cy="212178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867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867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9pPr>
          </a:lstStyle>
          <a:p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3pPr>
            <a:lvl4pPr marL="1828800" lvl="3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3pPr>
            <a:lvl4pPr marL="1828800" lvl="3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914400" lvl="1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800"/>
            </a:lvl2pPr>
            <a:lvl3pPr marL="1371600" lvl="2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20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3657600" lvl="7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4114800" lvl="8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0" name="Google Shape;190;p4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3pPr>
            <a:lvl4pPr marL="1828800" lvl="3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4pPr>
            <a:lvl5pPr marL="2286000" lvl="4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2743200" lvl="5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6pPr>
            <a:lvl7pPr marL="3200400" lvl="6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7pPr>
            <a:lvl8pPr marL="3657600" lvl="7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8pPr>
            <a:lvl9pPr marL="4114800" lvl="8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91" name="Google Shape;191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3pPr>
            <a:lvl4pPr marL="1828800" lvl="3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4pPr>
            <a:lvl5pPr marL="2286000" lvl="4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2743200" lvl="5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6pPr>
            <a:lvl7pPr marL="3200400" lvl="6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7pPr>
            <a:lvl8pPr marL="3657600" lvl="7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8pPr>
            <a:lvl9pPr marL="4114800" lvl="8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98" name="Google Shape;198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>
            <a:spLocks noGrp="1"/>
          </p:cNvSpPr>
          <p:nvPr>
            <p:ph type="title"/>
          </p:nvPr>
        </p:nvSpPr>
        <p:spPr>
          <a:xfrm rot="5400000">
            <a:off x="7285038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5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efault Slide" userDrawn="1">
  <p:cSld name="Defaul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 bwMode="auto"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>
                <a:solidFill>
                  <a:srgbClr val="E80002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>
                <a:solidFill>
                  <a:srgbClr val="E80002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>
                <a:solidFill>
                  <a:srgbClr val="E80002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>
                <a:solidFill>
                  <a:srgbClr val="E80002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>
                <a:solidFill>
                  <a:srgbClr val="E80002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>
                <a:solidFill>
                  <a:srgbClr val="E80002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>
                <a:solidFill>
                  <a:srgbClr val="E80002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>
                <a:solidFill>
                  <a:srgbClr val="E80002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>
                <a:solidFill>
                  <a:srgbClr val="E80002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17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ideo">
  <p:cSld name="1_Vide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5400" b="1" i="0">
                <a:solidFill>
                  <a:srgbClr val="D51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0"/>
          <p:cNvSpPr>
            <a:spLocks noGrp="1"/>
          </p:cNvSpPr>
          <p:nvPr>
            <p:ph type="media" idx="2"/>
          </p:nvPr>
        </p:nvSpPr>
        <p:spPr>
          <a:xfrm>
            <a:off x="2089813" y="1589256"/>
            <a:ext cx="8012375" cy="450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80"/>
          <p:cNvPicPr preferRelativeResize="0"/>
          <p:nvPr/>
        </p:nvPicPr>
        <p:blipFill rotWithShape="1">
          <a:blip r:embed="rId2">
            <a:alphaModFix/>
          </a:blip>
          <a:srcRect t="-8002" r="88605" b="-7950"/>
          <a:stretch/>
        </p:blipFill>
        <p:spPr>
          <a:xfrm>
            <a:off x="677345" y="6273381"/>
            <a:ext cx="319612" cy="28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0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0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2">
  <p:cSld name="Photo collage 2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0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1222"/>
              </a:buClr>
              <a:buSzPts val="4100"/>
              <a:buFont typeface="Roboto"/>
              <a:buNone/>
              <a:defRPr sz="5467" b="1" i="0">
                <a:solidFill>
                  <a:srgbClr val="D51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09"/>
          <p:cNvSpPr>
            <a:spLocks noGrp="1"/>
          </p:cNvSpPr>
          <p:nvPr>
            <p:ph type="pic" idx="2"/>
          </p:nvPr>
        </p:nvSpPr>
        <p:spPr>
          <a:xfrm>
            <a:off x="609760" y="1657351"/>
            <a:ext cx="5486241" cy="4393495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109"/>
          <p:cNvSpPr>
            <a:spLocks noGrp="1"/>
          </p:cNvSpPr>
          <p:nvPr>
            <p:ph type="pic" idx="3"/>
          </p:nvPr>
        </p:nvSpPr>
        <p:spPr>
          <a:xfrm>
            <a:off x="6302430" y="3928533"/>
            <a:ext cx="5279812" cy="2122312"/>
          </a:xfrm>
          <a:prstGeom prst="rect">
            <a:avLst/>
          </a:prstGeom>
          <a:noFill/>
          <a:ln>
            <a:noFill/>
          </a:ln>
        </p:spPr>
      </p:sp>
      <p:pic>
        <p:nvPicPr>
          <p:cNvPr id="517" name="Google Shape;517;p109"/>
          <p:cNvPicPr preferRelativeResize="0"/>
          <p:nvPr/>
        </p:nvPicPr>
        <p:blipFill rotWithShape="1">
          <a:blip r:embed="rId2">
            <a:alphaModFix/>
          </a:blip>
          <a:srcRect t="-8002" r="88605" b="-7950"/>
          <a:stretch/>
        </p:blipFill>
        <p:spPr>
          <a:xfrm>
            <a:off x="677345" y="6273381"/>
            <a:ext cx="319612" cy="2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109"/>
          <p:cNvSpPr>
            <a:spLocks noGrp="1"/>
          </p:cNvSpPr>
          <p:nvPr>
            <p:ph type="pic" idx="4"/>
          </p:nvPr>
        </p:nvSpPr>
        <p:spPr>
          <a:xfrm>
            <a:off x="6302429" y="1651705"/>
            <a:ext cx="5279812" cy="21223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3">
  <p:cSld name="Photo collage 3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1222"/>
              </a:buClr>
              <a:buSzPts val="4100"/>
              <a:buFont typeface="Roboto"/>
              <a:buNone/>
              <a:defRPr sz="5467" b="1" i="0">
                <a:solidFill>
                  <a:srgbClr val="D51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10"/>
          <p:cNvSpPr>
            <a:spLocks noGrp="1"/>
          </p:cNvSpPr>
          <p:nvPr>
            <p:ph type="pic" idx="2"/>
          </p:nvPr>
        </p:nvSpPr>
        <p:spPr>
          <a:xfrm>
            <a:off x="6225680" y="3929063"/>
            <a:ext cx="2548601" cy="2121783"/>
          </a:xfrm>
          <a:prstGeom prst="rect">
            <a:avLst/>
          </a:prstGeom>
          <a:noFill/>
          <a:ln>
            <a:noFill/>
          </a:ln>
        </p:spPr>
      </p:sp>
      <p:pic>
        <p:nvPicPr>
          <p:cNvPr id="522" name="Google Shape;522;p110"/>
          <p:cNvPicPr preferRelativeResize="0"/>
          <p:nvPr/>
        </p:nvPicPr>
        <p:blipFill rotWithShape="1">
          <a:blip r:embed="rId2">
            <a:alphaModFix/>
          </a:blip>
          <a:srcRect t="-8002" r="88605" b="-7950"/>
          <a:stretch/>
        </p:blipFill>
        <p:spPr>
          <a:xfrm>
            <a:off x="677345" y="6273381"/>
            <a:ext cx="319612" cy="2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110"/>
          <p:cNvSpPr>
            <a:spLocks noGrp="1"/>
          </p:cNvSpPr>
          <p:nvPr>
            <p:ph type="pic" idx="3"/>
          </p:nvPr>
        </p:nvSpPr>
        <p:spPr>
          <a:xfrm>
            <a:off x="6225680" y="1652234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110"/>
          <p:cNvSpPr>
            <a:spLocks noGrp="1"/>
          </p:cNvSpPr>
          <p:nvPr>
            <p:ph type="pic" idx="4"/>
          </p:nvPr>
        </p:nvSpPr>
        <p:spPr>
          <a:xfrm>
            <a:off x="9033641" y="3940351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110"/>
          <p:cNvSpPr>
            <a:spLocks noGrp="1"/>
          </p:cNvSpPr>
          <p:nvPr>
            <p:ph type="pic" idx="5"/>
          </p:nvPr>
        </p:nvSpPr>
        <p:spPr>
          <a:xfrm>
            <a:off x="9033641" y="1663523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110"/>
          <p:cNvSpPr>
            <a:spLocks noGrp="1"/>
          </p:cNvSpPr>
          <p:nvPr>
            <p:ph type="pic" idx="6"/>
          </p:nvPr>
        </p:nvSpPr>
        <p:spPr>
          <a:xfrm>
            <a:off x="3429012" y="3929063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110"/>
          <p:cNvSpPr>
            <a:spLocks noGrp="1"/>
          </p:cNvSpPr>
          <p:nvPr>
            <p:ph type="pic" idx="7"/>
          </p:nvPr>
        </p:nvSpPr>
        <p:spPr>
          <a:xfrm>
            <a:off x="3429012" y="1652234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110"/>
          <p:cNvSpPr>
            <a:spLocks noGrp="1"/>
          </p:cNvSpPr>
          <p:nvPr>
            <p:ph type="pic" idx="8"/>
          </p:nvPr>
        </p:nvSpPr>
        <p:spPr>
          <a:xfrm>
            <a:off x="598309" y="3929063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10"/>
          <p:cNvSpPr>
            <a:spLocks noGrp="1"/>
          </p:cNvSpPr>
          <p:nvPr>
            <p:ph type="pic" idx="9"/>
          </p:nvPr>
        </p:nvSpPr>
        <p:spPr>
          <a:xfrm>
            <a:off x="598309" y="1652234"/>
            <a:ext cx="2548601" cy="212178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1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1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1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867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9pPr>
          </a:lstStyle>
          <a:p>
            <a:endParaRPr/>
          </a:p>
        </p:txBody>
      </p:sp>
      <p:sp>
        <p:nvSpPr>
          <p:cNvPr id="539" name="Google Shape;539;p11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867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9pPr>
          </a:lstStyle>
          <a:p>
            <a:endParaRPr/>
          </a:p>
        </p:txBody>
      </p:sp>
      <p:sp>
        <p:nvSpPr>
          <p:cNvPr id="540" name="Google Shape;540;p1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546" name="Google Shape;546;p11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3pPr>
            <a:lvl4pPr marL="1828800" lvl="3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7" name="Google Shape;547;p11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548" name="Google Shape;548;p11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3pPr>
            <a:lvl4pPr marL="1828800" lvl="3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9" name="Google Shape;549;p1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15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1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914400" lvl="1" indent="-3619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800"/>
            </a:lvl2pPr>
            <a:lvl3pPr marL="1371600" lvl="2" indent="-3429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20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3657600" lvl="7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4114800" lvl="8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0" name="Google Shape;560;p115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3pPr>
            <a:lvl4pPr marL="1828800" lvl="3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4pPr>
            <a:lvl5pPr marL="2286000" lvl="4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2743200" lvl="5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6pPr>
            <a:lvl7pPr marL="3200400" lvl="6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7pPr>
            <a:lvl8pPr marL="3657600" lvl="7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8pPr>
            <a:lvl9pPr marL="4114800" lvl="8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561" name="Google Shape;561;p1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1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67" name="Google Shape;567;p11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3pPr>
            <a:lvl4pPr marL="1828800" lvl="3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4pPr>
            <a:lvl5pPr marL="2286000" lvl="4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2743200" lvl="5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6pPr>
            <a:lvl7pPr marL="3200400" lvl="6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7pPr>
            <a:lvl8pPr marL="3657600" lvl="7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8pPr>
            <a:lvl9pPr marL="4114800" lvl="8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568" name="Google Shape;568;p1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1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4" name="Google Shape;574;p1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o">
  <p:cSld name="2_Vide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5400" b="1" i="0">
                <a:solidFill>
                  <a:srgbClr val="D51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1"/>
          <p:cNvSpPr>
            <a:spLocks noGrp="1"/>
          </p:cNvSpPr>
          <p:nvPr>
            <p:ph type="media" idx="2"/>
          </p:nvPr>
        </p:nvSpPr>
        <p:spPr>
          <a:xfrm>
            <a:off x="2089813" y="1589256"/>
            <a:ext cx="8012375" cy="450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81"/>
          <p:cNvPicPr preferRelativeResize="0"/>
          <p:nvPr/>
        </p:nvPicPr>
        <p:blipFill rotWithShape="1">
          <a:blip r:embed="rId2">
            <a:alphaModFix/>
          </a:blip>
          <a:srcRect t="-8002" r="88605" b="-7950"/>
          <a:stretch/>
        </p:blipFill>
        <p:spPr>
          <a:xfrm>
            <a:off x="677345" y="6273381"/>
            <a:ext cx="319612" cy="28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8"/>
          <p:cNvSpPr txBox="1">
            <a:spLocks noGrp="1"/>
          </p:cNvSpPr>
          <p:nvPr>
            <p:ph type="title"/>
          </p:nvPr>
        </p:nvSpPr>
        <p:spPr>
          <a:xfrm rot="5400000">
            <a:off x="7285038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18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1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ideo">
  <p:cSld name="3_Vide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5400" b="1" i="0">
                <a:solidFill>
                  <a:srgbClr val="D51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2"/>
          <p:cNvSpPr>
            <a:spLocks noGrp="1"/>
          </p:cNvSpPr>
          <p:nvPr>
            <p:ph type="media" idx="2"/>
          </p:nvPr>
        </p:nvSpPr>
        <p:spPr>
          <a:xfrm>
            <a:off x="2089813" y="1589256"/>
            <a:ext cx="8012375" cy="450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82"/>
          <p:cNvPicPr preferRelativeResize="0"/>
          <p:nvPr/>
        </p:nvPicPr>
        <p:blipFill rotWithShape="1">
          <a:blip r:embed="rId2">
            <a:alphaModFix/>
          </a:blip>
          <a:srcRect t="-8002" r="88605" b="-7950"/>
          <a:stretch/>
        </p:blipFill>
        <p:spPr>
          <a:xfrm>
            <a:off x="677345" y="6273381"/>
            <a:ext cx="319612" cy="28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3"/>
          <p:cNvSpPr>
            <a:spLocks noGrp="1"/>
          </p:cNvSpPr>
          <p:nvPr>
            <p:ph type="pic" idx="2"/>
          </p:nvPr>
        </p:nvSpPr>
        <p:spPr>
          <a:xfrm>
            <a:off x="0" y="0"/>
            <a:ext cx="405407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83"/>
          <p:cNvSpPr txBox="1">
            <a:spLocks noGrp="1"/>
          </p:cNvSpPr>
          <p:nvPr>
            <p:ph type="sldNum" idx="12"/>
          </p:nvPr>
        </p:nvSpPr>
        <p:spPr>
          <a:xfrm>
            <a:off x="5892800" y="6217873"/>
            <a:ext cx="28448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8000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8000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8000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8000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8000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8000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8000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8000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8000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2">
  <p:cSld name="Photo collage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1222"/>
              </a:buClr>
              <a:buSzPts val="4100"/>
              <a:buFont typeface="Roboto"/>
              <a:buNone/>
              <a:defRPr sz="5467" b="1" i="0">
                <a:solidFill>
                  <a:srgbClr val="D51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4"/>
          <p:cNvSpPr>
            <a:spLocks noGrp="1"/>
          </p:cNvSpPr>
          <p:nvPr>
            <p:ph type="pic" idx="2"/>
          </p:nvPr>
        </p:nvSpPr>
        <p:spPr>
          <a:xfrm>
            <a:off x="609760" y="1657351"/>
            <a:ext cx="5486241" cy="439349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84"/>
          <p:cNvSpPr>
            <a:spLocks noGrp="1"/>
          </p:cNvSpPr>
          <p:nvPr>
            <p:ph type="pic" idx="3"/>
          </p:nvPr>
        </p:nvSpPr>
        <p:spPr>
          <a:xfrm>
            <a:off x="6302430" y="3928533"/>
            <a:ext cx="5279812" cy="2122312"/>
          </a:xfrm>
          <a:prstGeom prst="rect">
            <a:avLst/>
          </a:prstGeom>
          <a:noFill/>
          <a:ln>
            <a:noFill/>
          </a:ln>
        </p:spPr>
      </p:sp>
      <p:pic>
        <p:nvPicPr>
          <p:cNvPr id="44" name="Google Shape;44;p84"/>
          <p:cNvPicPr preferRelativeResize="0"/>
          <p:nvPr/>
        </p:nvPicPr>
        <p:blipFill rotWithShape="1">
          <a:blip r:embed="rId2">
            <a:alphaModFix/>
          </a:blip>
          <a:srcRect t="-8002" r="88605" b="-7949"/>
          <a:stretch/>
        </p:blipFill>
        <p:spPr>
          <a:xfrm>
            <a:off x="677345" y="6273381"/>
            <a:ext cx="319612" cy="2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4"/>
          <p:cNvSpPr>
            <a:spLocks noGrp="1"/>
          </p:cNvSpPr>
          <p:nvPr>
            <p:ph type="pic" idx="4"/>
          </p:nvPr>
        </p:nvSpPr>
        <p:spPr>
          <a:xfrm>
            <a:off x="6302429" y="1651705"/>
            <a:ext cx="5279812" cy="21223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3">
  <p:cSld name="Photo collage 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1222"/>
              </a:buClr>
              <a:buSzPts val="4100"/>
              <a:buFont typeface="Roboto"/>
              <a:buNone/>
              <a:defRPr sz="5467" b="1" i="0">
                <a:solidFill>
                  <a:srgbClr val="D51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5"/>
          <p:cNvSpPr>
            <a:spLocks noGrp="1"/>
          </p:cNvSpPr>
          <p:nvPr>
            <p:ph type="pic" idx="2"/>
          </p:nvPr>
        </p:nvSpPr>
        <p:spPr>
          <a:xfrm>
            <a:off x="6225680" y="3929063"/>
            <a:ext cx="2548601" cy="2121783"/>
          </a:xfrm>
          <a:prstGeom prst="rect">
            <a:avLst/>
          </a:prstGeom>
          <a:noFill/>
          <a:ln>
            <a:noFill/>
          </a:ln>
        </p:spPr>
      </p:sp>
      <p:pic>
        <p:nvPicPr>
          <p:cNvPr id="49" name="Google Shape;49;p85"/>
          <p:cNvPicPr preferRelativeResize="0"/>
          <p:nvPr/>
        </p:nvPicPr>
        <p:blipFill rotWithShape="1">
          <a:blip r:embed="rId2">
            <a:alphaModFix/>
          </a:blip>
          <a:srcRect t="-8002" r="88605" b="-7949"/>
          <a:stretch/>
        </p:blipFill>
        <p:spPr>
          <a:xfrm>
            <a:off x="677345" y="6273381"/>
            <a:ext cx="319612" cy="2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5"/>
          <p:cNvSpPr>
            <a:spLocks noGrp="1"/>
          </p:cNvSpPr>
          <p:nvPr>
            <p:ph type="pic" idx="3"/>
          </p:nvPr>
        </p:nvSpPr>
        <p:spPr>
          <a:xfrm>
            <a:off x="6225680" y="1652234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85"/>
          <p:cNvSpPr>
            <a:spLocks noGrp="1"/>
          </p:cNvSpPr>
          <p:nvPr>
            <p:ph type="pic" idx="4"/>
          </p:nvPr>
        </p:nvSpPr>
        <p:spPr>
          <a:xfrm>
            <a:off x="9033641" y="3940351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5"/>
          <p:cNvSpPr>
            <a:spLocks noGrp="1"/>
          </p:cNvSpPr>
          <p:nvPr>
            <p:ph type="pic" idx="5"/>
          </p:nvPr>
        </p:nvSpPr>
        <p:spPr>
          <a:xfrm>
            <a:off x="9033641" y="1663523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5"/>
          <p:cNvSpPr>
            <a:spLocks noGrp="1"/>
          </p:cNvSpPr>
          <p:nvPr>
            <p:ph type="pic" idx="6"/>
          </p:nvPr>
        </p:nvSpPr>
        <p:spPr>
          <a:xfrm>
            <a:off x="3429012" y="3929063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5"/>
          <p:cNvSpPr>
            <a:spLocks noGrp="1"/>
          </p:cNvSpPr>
          <p:nvPr>
            <p:ph type="pic" idx="7"/>
          </p:nvPr>
        </p:nvSpPr>
        <p:spPr>
          <a:xfrm>
            <a:off x="3429012" y="1652234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85"/>
          <p:cNvSpPr>
            <a:spLocks noGrp="1"/>
          </p:cNvSpPr>
          <p:nvPr>
            <p:ph type="pic" idx="8"/>
          </p:nvPr>
        </p:nvSpPr>
        <p:spPr>
          <a:xfrm>
            <a:off x="598309" y="3929063"/>
            <a:ext cx="2548601" cy="2121783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85"/>
          <p:cNvSpPr>
            <a:spLocks noGrp="1"/>
          </p:cNvSpPr>
          <p:nvPr>
            <p:ph type="pic" idx="9"/>
          </p:nvPr>
        </p:nvSpPr>
        <p:spPr>
          <a:xfrm>
            <a:off x="598309" y="1652234"/>
            <a:ext cx="2548601" cy="212178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8E6CF-3ED0-E963-BA0F-961C33698F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5E902-E5CA-E519-FFE3-0CD9BEE72F4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7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5" name="Google Shape;505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7" name="Google Shape;507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Google Shape;508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23EA9-F04C-6E54-DD2E-B3883B99056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D5121E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684" name="Google Shape;6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379" y="6026227"/>
            <a:ext cx="2785731" cy="19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293" y="2469103"/>
            <a:ext cx="6545191" cy="56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" descr="A crescent moon in the sky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1787"/>
            <a:ext cx="12188825" cy="68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"/>
          <p:cNvSpPr txBox="1"/>
          <p:nvPr/>
        </p:nvSpPr>
        <p:spPr>
          <a:xfrm>
            <a:off x="819104" y="3615412"/>
            <a:ext cx="5975396" cy="58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Electric Vehicle Package</a:t>
            </a:r>
            <a:endParaRPr sz="2500" b="1" i="0" u="none" strike="noStrike" cap="none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9C55D3-7002-9F41-0BF1-A69C1E9C2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2241" y="385239"/>
            <a:ext cx="16256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8A2CB49-4F17-A74D-868A-886E362E9712}"/>
              </a:ext>
            </a:extLst>
          </p:cNvPr>
          <p:cNvSpPr txBox="1"/>
          <p:nvPr/>
        </p:nvSpPr>
        <p:spPr>
          <a:xfrm>
            <a:off x="201094" y="866616"/>
            <a:ext cx="5161434" cy="599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"/>
              <a:tabLst>
                <a:tab pos="228600" algn="l"/>
                <a:tab pos="457200" algn="l"/>
              </a:tabLst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Learning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materials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mapped to the Knowledge Evidence in the AUR National Training Package’s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UoCs</a:t>
            </a:r>
            <a:endParaRPr lang="en-US" sz="1600" b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"/>
              <a:tabLst>
                <a:tab pos="228600" algn="l"/>
                <a:tab pos="457200" algn="l"/>
              </a:tabLst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Discovery based learning content </a:t>
            </a:r>
          </a:p>
          <a:p>
            <a:pPr lvl="8">
              <a:lnSpc>
                <a:spcPct val="150000"/>
              </a:lnSpc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		Engine management simulations</a:t>
            </a:r>
            <a:endParaRPr lang="en-AU" sz="1600" b="1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6">
              <a:lnSpc>
                <a:spcPct val="150000"/>
              </a:lnSpc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		         How-to videos</a:t>
            </a:r>
            <a:endParaRPr lang="en-AU" sz="1600" b="1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6">
              <a:lnSpc>
                <a:spcPct val="150000"/>
              </a:lnSpc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Virtual labs</a:t>
            </a:r>
            <a:endParaRPr lang="en-AU" sz="1600" b="1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"/>
              <a:tabLst>
                <a:tab pos="228600" algn="l"/>
                <a:tab pos="457200" algn="l"/>
              </a:tabLst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Printable student companion guide</a:t>
            </a:r>
            <a:endParaRPr lang="en-A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"/>
              <a:tabLst>
                <a:tab pos="228600" algn="l"/>
                <a:tab pos="457200" algn="l"/>
              </a:tabLst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Self evaluation questions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"/>
              <a:tabLst>
                <a:tab pos="228600" algn="l"/>
                <a:tab pos="457200" algn="l"/>
              </a:tabLst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Summative assessments </a:t>
            </a:r>
            <a:endParaRPr lang="en-A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"/>
              <a:tabLst>
                <a:tab pos="228600" algn="l"/>
                <a:tab pos="457200" algn="l"/>
              </a:tabLst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Mapping documentation/guides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"/>
              <a:tabLst>
                <a:tab pos="228600" algn="l"/>
                <a:tab pos="457200" algn="l"/>
              </a:tabLst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Continually updated content &amp; mapping as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UoCs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are updated or new qualifications are released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b="1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"/>
              <a:tabLst>
                <a:tab pos="228600" algn="l"/>
                <a:tab pos="457200" algn="l"/>
              </a:tabLst>
            </a:pPr>
            <a:endParaRPr lang="en-AU" sz="1600" b="1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FC68B6-221C-234C-865C-0F1A1C8007B3}"/>
              </a:ext>
            </a:extLst>
          </p:cNvPr>
          <p:cNvSpPr/>
          <p:nvPr/>
        </p:nvSpPr>
        <p:spPr>
          <a:xfrm>
            <a:off x="408848" y="202531"/>
            <a:ext cx="533832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D511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Classroom for AUR32721</a:t>
            </a:r>
          </a:p>
        </p:txBody>
      </p:sp>
      <p:pic>
        <p:nvPicPr>
          <p:cNvPr id="22" name="Picture 21">
            <a:hlinkClick r:id="" action="ppaction://noaction"/>
            <a:extLst>
              <a:ext uri="{FF2B5EF4-FFF2-40B4-BE49-F238E27FC236}">
                <a16:creationId xmlns:a16="http://schemas.microsoft.com/office/drawing/2014/main" id="{C81B313F-8122-474A-892D-4B903B588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002" r="88605" b="-7953"/>
          <a:stretch/>
        </p:blipFill>
        <p:spPr>
          <a:xfrm>
            <a:off x="678756" y="6273382"/>
            <a:ext cx="319529" cy="282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492BF-600D-B9CC-C66B-98087CD2F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476" b="-1"/>
          <a:stretch/>
        </p:blipFill>
        <p:spPr>
          <a:xfrm>
            <a:off x="5155096" y="1195225"/>
            <a:ext cx="7769045" cy="2432956"/>
          </a:xfrm>
          <a:prstGeom prst="rect">
            <a:avLst/>
          </a:prstGeom>
        </p:spPr>
      </p:pic>
      <p:pic>
        <p:nvPicPr>
          <p:cNvPr id="3" name="Picture 4" descr="Apple Macbook Pro Laptop Mockup - Free image on Pixabay">
            <a:extLst>
              <a:ext uri="{FF2B5EF4-FFF2-40B4-BE49-F238E27FC236}">
                <a16:creationId xmlns:a16="http://schemas.microsoft.com/office/drawing/2014/main" id="{98D51579-5D6E-5753-C4E1-ED9AC6335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74" y="3539437"/>
            <a:ext cx="6043499" cy="33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141020-460A-0409-0F7E-9AFD5B15B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075" y="3901189"/>
            <a:ext cx="4573426" cy="25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6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A1BDA6-B9CC-B641-BC04-5F5088149FB6}"/>
              </a:ext>
            </a:extLst>
          </p:cNvPr>
          <p:cNvSpPr/>
          <p:nvPr/>
        </p:nvSpPr>
        <p:spPr>
          <a:xfrm>
            <a:off x="450751" y="2179145"/>
            <a:ext cx="5577695" cy="397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Everything you need to deliver the BEV Skill Sets, from theoretical curriculum to practical assignments and knowledge assessments: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2D2E2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1600" dirty="0">
                <a:solidFill>
                  <a:srgbClr val="2D2E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Learning materials mapped to Knowledge Evidence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1600" dirty="0">
                <a:solidFill>
                  <a:srgbClr val="2D2E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Practical assignments mapped to Performance Evidence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1600" dirty="0">
                <a:solidFill>
                  <a:srgbClr val="2D2E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Summative &amp; formative assessments 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1600" dirty="0">
                <a:solidFill>
                  <a:srgbClr val="2D2E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Diagnostic Flowchart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1600" dirty="0">
                <a:solidFill>
                  <a:srgbClr val="2D2E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Diagnosis Form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5871F35-E19C-B444-82A6-B3F2F005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89" y="2261045"/>
            <a:ext cx="6470980" cy="38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1421009E-28C5-634C-BD5A-F85BFAA35AF3}"/>
              </a:ext>
            </a:extLst>
          </p:cNvPr>
          <p:cNvSpPr/>
          <p:nvPr/>
        </p:nvSpPr>
        <p:spPr>
          <a:xfrm>
            <a:off x="450751" y="4773280"/>
            <a:ext cx="3657256" cy="3140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BDE815-86B5-754E-AED5-6E216F6B99C0}"/>
              </a:ext>
            </a:extLst>
          </p:cNvPr>
          <p:cNvSpPr/>
          <p:nvPr/>
        </p:nvSpPr>
        <p:spPr>
          <a:xfrm>
            <a:off x="678755" y="440918"/>
            <a:ext cx="11513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512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Classroom for BEV Skill Sets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D007B-0097-8549-B2E1-C8C793C5C4AC}"/>
              </a:ext>
            </a:extLst>
          </p:cNvPr>
          <p:cNvSpPr/>
          <p:nvPr/>
        </p:nvSpPr>
        <p:spPr>
          <a:xfrm>
            <a:off x="1743636" y="1472785"/>
            <a:ext cx="8696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D2E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AURSS00063 Diagnose &amp; Repair &amp; AURSS00064 Inspect &amp; Service</a:t>
            </a:r>
            <a:endParaRPr lang="en-US" sz="2000" dirty="0">
              <a:solidFill>
                <a:srgbClr val="2D2E2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7348C8-0655-F641-BB07-7F7350C3D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" y="1508222"/>
            <a:ext cx="766026" cy="414931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0296FF06-C67F-1048-BB17-1A99C0DA75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8002" r="88605" b="-7953"/>
          <a:stretch/>
        </p:blipFill>
        <p:spPr>
          <a:xfrm>
            <a:off x="678756" y="6273382"/>
            <a:ext cx="319529" cy="2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3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/>
          <p:nvPr/>
        </p:nvSpPr>
        <p:spPr bwMode="auto">
          <a:xfrm>
            <a:off x="875282" y="2326639"/>
            <a:ext cx="1918432" cy="37783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Lato Light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40" name="Google Shape;240;p13"/>
          <p:cNvSpPr/>
          <p:nvPr/>
        </p:nvSpPr>
        <p:spPr bwMode="auto">
          <a:xfrm>
            <a:off x="1221388" y="1713529"/>
            <a:ext cx="1226221" cy="1226221"/>
          </a:xfrm>
          <a:prstGeom prst="ellipse">
            <a:avLst/>
          </a:prstGeom>
          <a:solidFill>
            <a:srgbClr val="FFFFFF"/>
          </a:solidFill>
          <a:ln w="63500" cap="flat" cmpd="sng">
            <a:solidFill>
              <a:srgbClr val="D5121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 Light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41" name="Google Shape;241;p13"/>
          <p:cNvSpPr txBox="1"/>
          <p:nvPr/>
        </p:nvSpPr>
        <p:spPr bwMode="auto">
          <a:xfrm>
            <a:off x="1296212" y="3136634"/>
            <a:ext cx="10765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121E"/>
              </a:buClr>
              <a:buSzPts val="1600"/>
              <a:buFont typeface="Roboto Medium"/>
              <a:buNone/>
              <a:defRPr/>
            </a:pPr>
            <a:r>
              <a:rPr lang="en-US" sz="1600" b="0" i="0" u="none" strike="noStrike" cap="none" dirty="0">
                <a:solidFill>
                  <a:srgbClr val="D4121E"/>
                </a:solidFill>
                <a:latin typeface="Roboto Medium"/>
                <a:ea typeface="Roboto Medium"/>
                <a:cs typeface="Roboto Medium"/>
              </a:rPr>
              <a:t>Content Mapping</a:t>
            </a:r>
            <a:endParaRPr sz="1600" b="0" i="0" u="none" strike="noStrike" cap="none" dirty="0">
              <a:solidFill>
                <a:srgbClr val="D4121E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42" name="Google Shape;242;p13"/>
          <p:cNvSpPr txBox="1"/>
          <p:nvPr/>
        </p:nvSpPr>
        <p:spPr bwMode="auto">
          <a:xfrm>
            <a:off x="931663" y="3659840"/>
            <a:ext cx="1800852" cy="161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 marL="0" marR="0" lvl="0" indent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/>
            </a:pPr>
            <a:r>
              <a:rPr lang="en-US" sz="1200" b="0" i="0" u="none" strike="noStrike" cap="none" dirty="0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Electude conducts the first round of mapping, aligning our extensive library of content and digital tools to the AUR </a:t>
            </a:r>
            <a:r>
              <a:rPr lang="en-US" sz="1200" b="0" i="0" u="none" strike="noStrike" cap="none" dirty="0" err="1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UoCs</a:t>
            </a:r>
            <a:r>
              <a:rPr lang="en-US" sz="1200" b="0" i="0" u="none" strike="noStrike" cap="none" dirty="0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 </a:t>
            </a:r>
            <a:endParaRPr dirty="0"/>
          </a:p>
        </p:txBody>
      </p:sp>
      <p:sp>
        <p:nvSpPr>
          <p:cNvPr id="243" name="Google Shape;243;p13"/>
          <p:cNvSpPr/>
          <p:nvPr/>
        </p:nvSpPr>
        <p:spPr bwMode="auto">
          <a:xfrm>
            <a:off x="5136784" y="2326639"/>
            <a:ext cx="1918432" cy="37783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Lato Light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44" name="Google Shape;244;p13"/>
          <p:cNvSpPr/>
          <p:nvPr/>
        </p:nvSpPr>
        <p:spPr bwMode="auto">
          <a:xfrm>
            <a:off x="5482890" y="1713529"/>
            <a:ext cx="1226221" cy="1226221"/>
          </a:xfrm>
          <a:prstGeom prst="ellipse">
            <a:avLst/>
          </a:prstGeom>
          <a:solidFill>
            <a:srgbClr val="FFFFFF"/>
          </a:solidFill>
          <a:ln w="63500" cap="flat" cmpd="sng">
            <a:solidFill>
              <a:srgbClr val="D5121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 Light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45" name="Google Shape;245;p13"/>
          <p:cNvSpPr txBox="1"/>
          <p:nvPr/>
        </p:nvSpPr>
        <p:spPr bwMode="auto">
          <a:xfrm>
            <a:off x="5557199" y="3259724"/>
            <a:ext cx="10765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121E"/>
              </a:buClr>
              <a:buSzPts val="1600"/>
              <a:buFont typeface="Roboto Medium"/>
              <a:buNone/>
              <a:defRPr/>
            </a:pPr>
            <a:r>
              <a:rPr lang="en-US" sz="1600" b="0" i="0" u="none" strike="noStrike" cap="none" dirty="0">
                <a:solidFill>
                  <a:srgbClr val="D4121E"/>
                </a:solidFill>
                <a:latin typeface="Roboto Medium"/>
                <a:ea typeface="Roboto Medium"/>
                <a:cs typeface="Roboto Medium"/>
              </a:rPr>
              <a:t>Updates</a:t>
            </a:r>
            <a:endParaRPr sz="1600" b="0" i="0" u="none" strike="noStrike" cap="none" dirty="0">
              <a:solidFill>
                <a:srgbClr val="D4121E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46" name="Google Shape;246;p13"/>
          <p:cNvSpPr/>
          <p:nvPr/>
        </p:nvSpPr>
        <p:spPr bwMode="auto">
          <a:xfrm>
            <a:off x="3013286" y="2326639"/>
            <a:ext cx="1918431" cy="37783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Lato Light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47" name="Google Shape;247;p13"/>
          <p:cNvSpPr/>
          <p:nvPr/>
        </p:nvSpPr>
        <p:spPr bwMode="auto">
          <a:xfrm>
            <a:off x="3359391" y="1713529"/>
            <a:ext cx="1226221" cy="1226221"/>
          </a:xfrm>
          <a:prstGeom prst="ellipse">
            <a:avLst/>
          </a:prstGeom>
          <a:solidFill>
            <a:srgbClr val="FFFFFF"/>
          </a:solidFill>
          <a:ln w="63500" cap="flat" cmpd="sng">
            <a:solidFill>
              <a:srgbClr val="D5121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 Light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48" name="Google Shape;248;p13"/>
          <p:cNvSpPr txBox="1"/>
          <p:nvPr/>
        </p:nvSpPr>
        <p:spPr bwMode="auto">
          <a:xfrm>
            <a:off x="3433701" y="3259744"/>
            <a:ext cx="10765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121E"/>
              </a:buClr>
              <a:buSzPts val="1600"/>
              <a:buFont typeface="Roboto Medium"/>
              <a:buNone/>
              <a:defRPr/>
            </a:pPr>
            <a:r>
              <a:rPr lang="en-US" sz="1600" b="0" i="0" u="none" strike="noStrike" cap="none" dirty="0">
                <a:solidFill>
                  <a:srgbClr val="D4121E"/>
                </a:solidFill>
                <a:latin typeface="Roboto Medium"/>
                <a:ea typeface="Roboto Medium"/>
                <a:cs typeface="Roboto Medium"/>
              </a:rPr>
              <a:t>Review</a:t>
            </a:r>
            <a:endParaRPr sz="1600" b="0" i="0" u="none" strike="noStrike" cap="none" dirty="0">
              <a:solidFill>
                <a:srgbClr val="D4121E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49" name="Google Shape;249;p13"/>
          <p:cNvSpPr/>
          <p:nvPr/>
        </p:nvSpPr>
        <p:spPr bwMode="auto">
          <a:xfrm>
            <a:off x="9398286" y="2326639"/>
            <a:ext cx="1918432" cy="37783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Lato Light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50" name="Google Shape;250;p13"/>
          <p:cNvSpPr/>
          <p:nvPr/>
        </p:nvSpPr>
        <p:spPr bwMode="auto">
          <a:xfrm>
            <a:off x="9744392" y="1713529"/>
            <a:ext cx="1226221" cy="1226221"/>
          </a:xfrm>
          <a:prstGeom prst="ellipse">
            <a:avLst/>
          </a:prstGeom>
          <a:solidFill>
            <a:srgbClr val="FFFFFF"/>
          </a:solidFill>
          <a:ln w="63500" cap="flat" cmpd="sng">
            <a:solidFill>
              <a:srgbClr val="D5121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 Light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51" name="Google Shape;251;p13"/>
          <p:cNvSpPr txBox="1"/>
          <p:nvPr/>
        </p:nvSpPr>
        <p:spPr bwMode="auto">
          <a:xfrm>
            <a:off x="9819213" y="3247432"/>
            <a:ext cx="1076575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4121E"/>
              </a:buClr>
              <a:buSzPts val="1600"/>
              <a:buFont typeface="Roboto Medium"/>
              <a:buNone/>
              <a:defRPr/>
            </a:pPr>
            <a:r>
              <a:rPr lang="en-US" sz="1600" b="0" i="0" u="none" strike="noStrike" cap="none" dirty="0">
                <a:solidFill>
                  <a:srgbClr val="D4121E"/>
                </a:solidFill>
                <a:latin typeface="Roboto Medium"/>
                <a:ea typeface="Roboto Medium"/>
                <a:cs typeface="Roboto Medium"/>
              </a:rPr>
              <a:t>Ready!</a:t>
            </a:r>
            <a:endParaRPr sz="1600" b="0" i="0" u="none" strike="noStrike" cap="none" dirty="0">
              <a:solidFill>
                <a:srgbClr val="D4121E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52" name="Google Shape;252;p13"/>
          <p:cNvSpPr/>
          <p:nvPr/>
        </p:nvSpPr>
        <p:spPr bwMode="auto">
          <a:xfrm>
            <a:off x="7260283" y="2326638"/>
            <a:ext cx="1918432" cy="3778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Lato Light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53" name="Google Shape;253;p13"/>
          <p:cNvSpPr/>
          <p:nvPr/>
        </p:nvSpPr>
        <p:spPr bwMode="auto">
          <a:xfrm>
            <a:off x="7606389" y="1713529"/>
            <a:ext cx="1226221" cy="1226221"/>
          </a:xfrm>
          <a:prstGeom prst="ellipse">
            <a:avLst/>
          </a:prstGeom>
          <a:solidFill>
            <a:srgbClr val="FFFFFF"/>
          </a:solidFill>
          <a:ln w="63500" cap="flat" cmpd="sng">
            <a:solidFill>
              <a:srgbClr val="D5121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 Light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54" name="Google Shape;254;p13"/>
          <p:cNvSpPr txBox="1"/>
          <p:nvPr/>
        </p:nvSpPr>
        <p:spPr bwMode="auto">
          <a:xfrm>
            <a:off x="7475632" y="3259744"/>
            <a:ext cx="150172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121E"/>
              </a:buClr>
              <a:buSzPts val="1600"/>
              <a:buFont typeface="Roboto Medium"/>
              <a:buNone/>
              <a:defRPr/>
            </a:pPr>
            <a:r>
              <a:rPr lang="en-US" sz="1600" b="0" i="0" u="none" strike="noStrike" cap="none" dirty="0">
                <a:solidFill>
                  <a:srgbClr val="D4121E"/>
                </a:solidFill>
                <a:latin typeface="Roboto Medium"/>
                <a:ea typeface="Roboto Medium"/>
                <a:cs typeface="Roboto Medium"/>
              </a:rPr>
              <a:t>Validation</a:t>
            </a:r>
            <a:endParaRPr sz="1600" b="0" i="0" u="none" strike="noStrike" cap="none" dirty="0">
              <a:solidFill>
                <a:srgbClr val="D4121E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55" name="Google Shape;255;p13"/>
          <p:cNvSpPr txBox="1"/>
          <p:nvPr/>
        </p:nvSpPr>
        <p:spPr bwMode="auto">
          <a:xfrm>
            <a:off x="3071562" y="3662080"/>
            <a:ext cx="1800852" cy="135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 marL="0" marR="0" lvl="0" indent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/>
            </a:pPr>
            <a:r>
              <a:rPr lang="en-US" sz="1200" dirty="0">
                <a:solidFill>
                  <a:srgbClr val="898989"/>
                </a:solidFill>
                <a:latin typeface="Lato Light"/>
                <a:cs typeface="Lato Light"/>
              </a:rPr>
              <a:t>A team of Australian teachers and SMEs review </a:t>
            </a:r>
            <a:r>
              <a:rPr lang="en-US" sz="1200" dirty="0" err="1">
                <a:solidFill>
                  <a:srgbClr val="898989"/>
                </a:solidFill>
                <a:latin typeface="Lato Light"/>
                <a:cs typeface="Lato Light"/>
              </a:rPr>
              <a:t>Electude’s</a:t>
            </a:r>
            <a:r>
              <a:rPr lang="en-US" sz="1200" dirty="0">
                <a:solidFill>
                  <a:srgbClr val="898989"/>
                </a:solidFill>
                <a:latin typeface="Lato Light"/>
                <a:cs typeface="Lato Light"/>
              </a:rPr>
              <a:t> content and mapping using a Validation Tool</a:t>
            </a:r>
          </a:p>
        </p:txBody>
      </p:sp>
      <p:sp>
        <p:nvSpPr>
          <p:cNvPr id="256" name="Google Shape;256;p13"/>
          <p:cNvSpPr txBox="1"/>
          <p:nvPr/>
        </p:nvSpPr>
        <p:spPr bwMode="auto">
          <a:xfrm>
            <a:off x="5201356" y="3706147"/>
            <a:ext cx="1800852" cy="214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 marL="0" marR="0" lvl="0" indent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/>
            </a:pPr>
            <a:r>
              <a:rPr lang="en-US" sz="1200" b="0" i="0" u="none" strike="noStrike" cap="none" dirty="0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Electude makes updates to content and/or mapping based on the feedback </a:t>
            </a:r>
            <a:r>
              <a:rPr lang="en-US" sz="1200" dirty="0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received. </a:t>
            </a:r>
          </a:p>
          <a:p>
            <a:pPr marL="0" marR="0" lvl="0" indent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/>
            </a:pPr>
            <a:r>
              <a:rPr lang="en-US" sz="1200" dirty="0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This may include content </a:t>
            </a:r>
            <a:r>
              <a:rPr lang="en-US" sz="1200" dirty="0" err="1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localisation</a:t>
            </a:r>
            <a:r>
              <a:rPr lang="en-US" sz="1200" dirty="0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, content development or mapping updates</a:t>
            </a:r>
            <a:endParaRPr dirty="0"/>
          </a:p>
        </p:txBody>
      </p:sp>
      <p:sp>
        <p:nvSpPr>
          <p:cNvPr id="257" name="Google Shape;257;p13"/>
          <p:cNvSpPr txBox="1"/>
          <p:nvPr/>
        </p:nvSpPr>
        <p:spPr bwMode="auto">
          <a:xfrm>
            <a:off x="7318557" y="3626635"/>
            <a:ext cx="1800852" cy="240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 marL="0" marR="0" lvl="0" indent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/>
            </a:pPr>
            <a:r>
              <a:rPr lang="en-US" sz="1200" dirty="0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Content and mapping is reviewed once more. </a:t>
            </a:r>
          </a:p>
          <a:p>
            <a:pPr marL="0" marR="0" lvl="0" indent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/>
            </a:pPr>
            <a:r>
              <a:rPr lang="en-US" sz="1200" dirty="0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If the required updates have been made, or planned for in upcoming releases, the Australian teacher will validate that Classroom meets Australian requirements </a:t>
            </a:r>
            <a:endParaRPr dirty="0"/>
          </a:p>
        </p:txBody>
      </p:sp>
      <p:sp>
        <p:nvSpPr>
          <p:cNvPr id="258" name="Google Shape;258;p13"/>
          <p:cNvSpPr txBox="1"/>
          <p:nvPr/>
        </p:nvSpPr>
        <p:spPr bwMode="auto">
          <a:xfrm>
            <a:off x="9456561" y="3659840"/>
            <a:ext cx="1800852" cy="135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 marL="0" marR="0" lvl="0" indent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/>
            </a:pPr>
            <a:r>
              <a:rPr lang="en-US" sz="1200" b="0" i="0" u="none" strike="noStrike" cap="none" dirty="0">
                <a:solidFill>
                  <a:srgbClr val="898989"/>
                </a:solidFill>
                <a:latin typeface="Lato Light"/>
                <a:ea typeface="Lato Light"/>
                <a:cs typeface="Lato Light"/>
              </a:rPr>
              <a:t>Electude Classroom is available for Australian RTOs to use in the teaching &amp; delivery of their automotive course(s) </a:t>
            </a:r>
            <a:endParaRPr dirty="0"/>
          </a:p>
        </p:txBody>
      </p:sp>
      <p:pic>
        <p:nvPicPr>
          <p:cNvPr id="259" name="Google Shape;259;p13" descr="Icon&#10;&#10;Description automatically generated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43255" y="1980266"/>
            <a:ext cx="694135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 descr="A picture containing icon&#10;&#10;Description automatically generated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011264" y="1980928"/>
            <a:ext cx="686656" cy="70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3" descr="Icon&#10;&#10;Description automatically generated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7864970" y="2159000"/>
            <a:ext cx="707715" cy="51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3" descr="A picture containing text, table, furniture, worktable&#10;&#10;Description automatically generated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3610601" y="2119712"/>
            <a:ext cx="726244" cy="4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3" descr="Icon&#10;&#10;Description automatically generated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1565268" y="2094871"/>
            <a:ext cx="533642" cy="49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t="-4059" r="89210" b="-1"/>
          <a:stretch/>
        </p:blipFill>
        <p:spPr bwMode="auto">
          <a:xfrm>
            <a:off x="677167" y="6283506"/>
            <a:ext cx="302548" cy="253344"/>
          </a:xfrm>
          <a:prstGeom prst="rect">
            <a:avLst/>
          </a:prstGeom>
        </p:spPr>
      </p:pic>
      <p:pic>
        <p:nvPicPr>
          <p:cNvPr id="2" name="Picture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/>
          <a:srcRect t="-8002" r="88605" b="-7953"/>
          <a:stretch/>
        </p:blipFill>
        <p:spPr bwMode="auto">
          <a:xfrm>
            <a:off x="677167" y="6273382"/>
            <a:ext cx="319529" cy="282866"/>
          </a:xfrm>
          <a:prstGeom prst="rect">
            <a:avLst/>
          </a:prstGeom>
        </p:spPr>
      </p:pic>
      <p:sp>
        <p:nvSpPr>
          <p:cNvPr id="3" name="Google Shape;834;p12">
            <a:extLst>
              <a:ext uri="{FF2B5EF4-FFF2-40B4-BE49-F238E27FC236}">
                <a16:creationId xmlns:a16="http://schemas.microsoft.com/office/drawing/2014/main" id="{476D22C7-BDA9-DDAA-0BE5-BD9A9B30DF11}"/>
              </a:ext>
            </a:extLst>
          </p:cNvPr>
          <p:cNvSpPr txBox="1"/>
          <p:nvPr/>
        </p:nvSpPr>
        <p:spPr>
          <a:xfrm>
            <a:off x="519336" y="438748"/>
            <a:ext cx="9843864" cy="55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r>
              <a:rPr lang="en-US" sz="4267" b="1" i="0" u="none" strike="noStrike" cap="none" dirty="0">
                <a:solidFill>
                  <a:srgbClr val="D5111F"/>
                </a:solidFill>
                <a:latin typeface="Roboto"/>
                <a:ea typeface="Roboto"/>
                <a:cs typeface="Roboto"/>
                <a:sym typeface="Roboto"/>
              </a:rPr>
              <a:t>Help Needed: Review &amp; Validation</a:t>
            </a:r>
            <a:endParaRPr sz="5333" b="0" i="0" u="none" strike="noStrike" cap="none" dirty="0">
              <a:solidFill>
                <a:srgbClr val="D511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AC0C1-F8A4-75F8-D8D2-C22A2CDC53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8984" y="1931257"/>
            <a:ext cx="809740" cy="790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54447-8A4B-0595-A7D1-BDFDC92262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827729" y="1944559"/>
            <a:ext cx="809740" cy="790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2" descr="A picture containing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069"/>
          <a:stretch/>
        </p:blipFill>
        <p:spPr>
          <a:xfrm>
            <a:off x="1" y="1"/>
            <a:ext cx="11570972" cy="68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" descr="A picture containing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069"/>
          <a:stretch/>
        </p:blipFill>
        <p:spPr>
          <a:xfrm>
            <a:off x="621027" y="1785"/>
            <a:ext cx="11570972" cy="68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"/>
          <p:cNvPicPr preferRelativeResize="0"/>
          <p:nvPr/>
        </p:nvPicPr>
        <p:blipFill rotWithShape="1">
          <a:blip r:embed="rId4">
            <a:alphaModFix/>
          </a:blip>
          <a:srcRect t="-8002" r="88605" b="-7950"/>
          <a:stretch/>
        </p:blipFill>
        <p:spPr>
          <a:xfrm>
            <a:off x="382513" y="6237779"/>
            <a:ext cx="238515" cy="211148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"/>
          <p:cNvSpPr/>
          <p:nvPr/>
        </p:nvSpPr>
        <p:spPr>
          <a:xfrm>
            <a:off x="621026" y="2989553"/>
            <a:ext cx="3739105" cy="87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-US" sz="4900" b="1" i="0" u="none" strike="noStrike" cap="none" dirty="0">
                <a:solidFill>
                  <a:srgbClr val="D511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Thank You</a:t>
            </a:r>
            <a:endParaRPr sz="4900" b="0" i="0" u="none" strike="noStrike" cap="none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699" name="Google Shape;699;p2"/>
          <p:cNvSpPr/>
          <p:nvPr/>
        </p:nvSpPr>
        <p:spPr>
          <a:xfrm>
            <a:off x="11244088" y="5902523"/>
            <a:ext cx="673769" cy="48126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21086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22264</TotalTime>
  <Words>278</Words>
  <Application>Microsoft Office PowerPoint</Application>
  <PresentationFormat>Widescreen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Roboto Medium</vt:lpstr>
      <vt:lpstr>Roboto</vt:lpstr>
      <vt:lpstr>Wingdings</vt:lpstr>
      <vt:lpstr>Roboto Light</vt:lpstr>
      <vt:lpstr>Lato Light</vt:lpstr>
      <vt:lpstr>3_Office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Phung</dc:creator>
  <cp:lastModifiedBy>Gavin Cribb</cp:lastModifiedBy>
  <cp:revision>76</cp:revision>
  <dcterms:created xsi:type="dcterms:W3CDTF">2023-01-11T02:04:42Z</dcterms:created>
  <dcterms:modified xsi:type="dcterms:W3CDTF">2023-08-17T02:37:54Z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2c37eb-6316-4425-a693-0f2d1c6408d2_Enabled">
    <vt:lpwstr>true</vt:lpwstr>
  </property>
  <property fmtid="{D5CDD505-2E9C-101B-9397-08002B2CF9AE}" pid="3" name="MSIP_Label_af2c37eb-6316-4425-a693-0f2d1c6408d2_SetDate">
    <vt:lpwstr>2023-08-17T02:37:20Z</vt:lpwstr>
  </property>
  <property fmtid="{D5CDD505-2E9C-101B-9397-08002B2CF9AE}" pid="4" name="MSIP_Label_af2c37eb-6316-4425-a693-0f2d1c6408d2_Method">
    <vt:lpwstr>Privileged</vt:lpwstr>
  </property>
  <property fmtid="{D5CDD505-2E9C-101B-9397-08002B2CF9AE}" pid="5" name="MSIP_Label_af2c37eb-6316-4425-a693-0f2d1c6408d2_Name">
    <vt:lpwstr>BIL1 - Official</vt:lpwstr>
  </property>
  <property fmtid="{D5CDD505-2E9C-101B-9397-08002B2CF9AE}" pid="6" name="MSIP_Label_af2c37eb-6316-4425-a693-0f2d1c6408d2_SiteId">
    <vt:lpwstr>de0d62ec-e9af-4bee-83f5-f96b295e3fb3</vt:lpwstr>
  </property>
  <property fmtid="{D5CDD505-2E9C-101B-9397-08002B2CF9AE}" pid="7" name="MSIP_Label_af2c37eb-6316-4425-a693-0f2d1c6408d2_ActionId">
    <vt:lpwstr>37737e4a-559c-4aa7-8101-ff0fb88c9e81</vt:lpwstr>
  </property>
  <property fmtid="{D5CDD505-2E9C-101B-9397-08002B2CF9AE}" pid="8" name="MSIP_Label_af2c37eb-6316-4425-a693-0f2d1c6408d2_ContentBits">
    <vt:lpwstr>1</vt:lpwstr>
  </property>
  <property fmtid="{D5CDD505-2E9C-101B-9397-08002B2CF9AE}" pid="9" name="ClassificationContentMarkingHeaderLocations">
    <vt:lpwstr>3_Office Theme:3\Office Theme:3\5_Office Theme:3</vt:lpwstr>
  </property>
  <property fmtid="{D5CDD505-2E9C-101B-9397-08002B2CF9AE}" pid="10" name="ClassificationContentMarkingHeaderText">
    <vt:lpwstr>OFFICIAL</vt:lpwstr>
  </property>
</Properties>
</file>